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40CD-3FF0-D349-A7F1-A382F036BBB7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672AB-BE2E-B64F-852F-F676D8BD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</a:t>
            </a:r>
            <a:r>
              <a:rPr lang="en-US" dirty="0" smtClean="0"/>
              <a:t>Credit: Google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72AB-BE2E-B64F-852F-F676D8BD3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4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Credit: http://</a:t>
            </a:r>
            <a:r>
              <a:rPr lang="en-US" baseline="0" dirty="0" err="1" smtClean="0"/>
              <a:t>pubs.usgs.gov</a:t>
            </a:r>
            <a:r>
              <a:rPr lang="en-US" baseline="0" dirty="0" smtClean="0"/>
              <a:t>/</a:t>
            </a:r>
            <a:r>
              <a:rPr lang="en-US" baseline="0" dirty="0" err="1" smtClean="0"/>
              <a:t>gip</a:t>
            </a:r>
            <a:r>
              <a:rPr lang="en-US" baseline="0" dirty="0" smtClean="0"/>
              <a:t>/dynamic/</a:t>
            </a:r>
            <a:r>
              <a:rPr lang="en-US" baseline="0" dirty="0" err="1" smtClean="0"/>
              <a:t>slabs.html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72AB-BE2E-B64F-852F-F676D8BD3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 http://</a:t>
            </a:r>
            <a:r>
              <a:rPr lang="en-US" dirty="0" err="1" smtClean="0"/>
              <a:t>neic.usgs.gov</a:t>
            </a:r>
            <a:r>
              <a:rPr lang="en-US" dirty="0" smtClean="0"/>
              <a:t>/</a:t>
            </a:r>
            <a:r>
              <a:rPr lang="en-US" dirty="0" err="1" smtClean="0"/>
              <a:t>neis</a:t>
            </a:r>
            <a:r>
              <a:rPr lang="en-US" dirty="0" smtClean="0"/>
              <a:t>/</a:t>
            </a:r>
            <a:r>
              <a:rPr lang="en-US" dirty="0" err="1" smtClean="0"/>
              <a:t>eq_depot</a:t>
            </a:r>
            <a:r>
              <a:rPr lang="en-US" dirty="0" smtClean="0"/>
              <a:t>/2011/eq_111023_b0006bqc/neic_b0006bqc_l.html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72AB-BE2E-B64F-852F-F676D8BD3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was on the Eastern border. </a:t>
            </a:r>
            <a:endParaRPr lang="en-US" dirty="0" smtClean="0"/>
          </a:p>
          <a:p>
            <a:r>
              <a:rPr lang="en-US" dirty="0" smtClean="0"/>
              <a:t>Photo Credit: http://</a:t>
            </a:r>
            <a:r>
              <a:rPr lang="en-US" dirty="0" err="1" smtClean="0"/>
              <a:t>earthquake.usgs.gov</a:t>
            </a:r>
            <a:r>
              <a:rPr lang="en-US" dirty="0" smtClean="0"/>
              <a:t>/earthquakes/</a:t>
            </a:r>
            <a:r>
              <a:rPr lang="en-US" dirty="0" err="1" smtClean="0"/>
              <a:t>shakemap</a:t>
            </a:r>
            <a:r>
              <a:rPr lang="en-US" dirty="0" smtClean="0"/>
              <a:t>/global/shake/b0006bqc/</a:t>
            </a:r>
          </a:p>
          <a:p>
            <a:r>
              <a:rPr lang="en-US" dirty="0" smtClean="0"/>
              <a:t>Shake</a:t>
            </a:r>
            <a:r>
              <a:rPr lang="en-US" baseline="0" dirty="0" smtClean="0"/>
              <a:t> Map Key: green -&gt; orange = felt very light shake -&gt; severe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72AB-BE2E-B64F-852F-F676D8BD3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  <a:r>
              <a:rPr lang="en-US" baseline="0" dirty="0" smtClean="0"/>
              <a:t> </a:t>
            </a:r>
            <a:r>
              <a:rPr lang="en-US" dirty="0" smtClean="0"/>
              <a:t>http://</a:t>
            </a:r>
            <a:r>
              <a:rPr lang="en-US" dirty="0" err="1" smtClean="0"/>
              <a:t>www.washingtonpost.com</a:t>
            </a:r>
            <a:r>
              <a:rPr lang="en-US" dirty="0" smtClean="0"/>
              <a:t>/world/middle-east/turkish-workers-begin-clearing-debris-of-collapsed-buildings-in-quake-zone-one-week-on/2011/10/30/gIQAhZ79UM_story.html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72AB-BE2E-B64F-852F-F676D8BD3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</a:t>
            </a:r>
            <a:r>
              <a:rPr lang="en-US" baseline="0" dirty="0" smtClean="0"/>
              <a:t> 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knowledge.allianz.com</a:t>
            </a:r>
            <a:r>
              <a:rPr lang="en-US" dirty="0" smtClean="0"/>
              <a:t>/?736/natural-disasters-earthquakes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672AB-BE2E-B64F-852F-F676D8BD3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Turkey Earthquake</a:t>
            </a:r>
            <a:br>
              <a:rPr lang="en-US" dirty="0" smtClean="0"/>
            </a:br>
            <a:r>
              <a:rPr lang="en-US" dirty="0" smtClean="0"/>
              <a:t>October 23,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8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Turkey?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6758" b="16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264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the earthquake?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708" y="1788860"/>
            <a:ext cx="4038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5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was the earthquake?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943100"/>
            <a:ext cx="5295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earthquake feel like?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360" y="1885693"/>
            <a:ext cx="3962760" cy="43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6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buildings collapse?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970"/>
            <a:ext cx="6096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7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954892"/>
            <a:ext cx="8005438" cy="51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7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407</TotalTime>
  <Words>180</Words>
  <Application>Microsoft Macintosh PowerPoint</Application>
  <PresentationFormat>On-screen Show (4:3)</PresentationFormat>
  <Paragraphs>20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Travelogue</vt:lpstr>
      <vt:lpstr>Turkey Earthquake October 23, 2011</vt:lpstr>
      <vt:lpstr>Where is Turkey?</vt:lpstr>
      <vt:lpstr>What caused the earthquake?</vt:lpstr>
      <vt:lpstr>Where was the earthquake?</vt:lpstr>
      <vt:lpstr>What did the earthquake feel like?</vt:lpstr>
      <vt:lpstr>Why did buildings collapse?</vt:lpstr>
      <vt:lpstr>PowerPoint Presentation</vt:lpstr>
    </vt:vector>
  </TitlesOfParts>
  <Company>UTeach Outreach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Earthquake</dc:title>
  <dc:creator>Elyse Zimmer</dc:creator>
  <cp:lastModifiedBy>Elyse Zimmer</cp:lastModifiedBy>
  <cp:revision>12</cp:revision>
  <dcterms:created xsi:type="dcterms:W3CDTF">2011-10-31T15:07:24Z</dcterms:created>
  <dcterms:modified xsi:type="dcterms:W3CDTF">2012-01-12T19:53:27Z</dcterms:modified>
</cp:coreProperties>
</file>